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384F9-AC7B-4618-BFC1-57261BA7D93C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384A1-AA28-45FA-A96C-9BEBD706BBA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5CA8F-FF79-44C1-9097-17BB5E58F3F9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1FA4C-372E-485B-80A6-77B13F086AA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B6127-2E3C-4221-9CF3-8AB0163A0303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DA047-ADD1-488A-980A-1C2EA0642FE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BCADC-910F-4299-8F62-0A75E1B9A16A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9DB83-492B-4132-91AD-ADE42236349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AA9DC-11FD-45D0-9296-2A403D8519B2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C7F07-0B4E-4AB0-977D-9F3C7D96740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B3BE1-C805-4A53-9BD5-FE05D6A4F9F5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CCEE2-FF50-4878-A344-FF4779F9CCC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ECEF4-4741-463E-A5A8-78554F75551E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29C5D-72B7-431D-B9A7-80844F3DCBE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2760C-3E44-4592-A77E-5DCC8A73E415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707E0-022E-4C95-8B4B-8EDE9E00300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9BB92-D0B4-4F84-9941-4420ED48BCBB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0EB98-4DC6-4297-A764-3993EAEB779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208A8-BCBA-4722-8AD4-6755377128B7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3706C-5E14-4602-873C-006A34A4BE0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AD798-B33D-461A-A9FC-F208D3F1F0A3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AE817-B613-4E40-8DB9-693D6EC2FA4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526545-AE14-4017-AEE5-825472F8D0A1}" type="datetimeFigureOut">
              <a:rPr lang="nl-NL"/>
              <a:pPr>
                <a:defRPr/>
              </a:pPr>
              <a:t>20-6-2019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30F3B3-C595-45A3-A75C-7D00A73362F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slow">
    <p:wip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mtClean="0"/>
              <a:t>Feit of fictie?</a:t>
            </a:r>
          </a:p>
        </p:txBody>
      </p:sp>
      <p:sp>
        <p:nvSpPr>
          <p:cNvPr id="13314" name="Ondertitel 2"/>
          <p:cNvSpPr>
            <a:spLocks noGrp="1"/>
          </p:cNvSpPr>
          <p:nvPr>
            <p:ph type="subTitle" idx="1"/>
          </p:nvPr>
        </p:nvSpPr>
        <p:spPr>
          <a:xfrm>
            <a:off x="5557838" y="6127750"/>
            <a:ext cx="6535737" cy="561975"/>
          </a:xfrm>
        </p:spPr>
        <p:txBody>
          <a:bodyPr/>
          <a:lstStyle/>
          <a:p>
            <a:r>
              <a:rPr lang="nl-NL" smtClean="0"/>
              <a:t>Doris Janssen, Niels van de Ven en Roos den Otter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el 1"/>
          <p:cNvSpPr>
            <a:spLocks noGrp="1"/>
          </p:cNvSpPr>
          <p:nvPr>
            <p:ph type="title"/>
          </p:nvPr>
        </p:nvSpPr>
        <p:spPr>
          <a:xfrm>
            <a:off x="127000" y="407988"/>
            <a:ext cx="11957050" cy="6105525"/>
          </a:xfrm>
        </p:spPr>
        <p:txBody>
          <a:bodyPr/>
          <a:lstStyle/>
          <a:p>
            <a:pPr algn="ctr"/>
            <a:r>
              <a:rPr lang="nl-NL" sz="28700" smtClean="0"/>
              <a:t>EINDE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 De kunstwerken:</a:t>
            </a:r>
          </a:p>
        </p:txBody>
      </p:sp>
      <p:sp>
        <p:nvSpPr>
          <p:cNvPr id="14338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Zelfportret Jacob Cornelisz</a:t>
            </a:r>
          </a:p>
          <a:p>
            <a:r>
              <a:rPr lang="nl-NL" smtClean="0"/>
              <a:t>De kunstgalerij van Jan Gildemeester Jansz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mtClean="0"/>
              <a:t>Zelfportret Jacob Cornelisz</a:t>
            </a:r>
          </a:p>
        </p:txBody>
      </p:sp>
      <p:pic>
        <p:nvPicPr>
          <p:cNvPr id="15362" name="Tijdelijke aanduiding voor inhoud 4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865813" y="1773238"/>
            <a:ext cx="3513137" cy="4519612"/>
          </a:xfrm>
        </p:spPr>
      </p:pic>
      <p:sp>
        <p:nvSpPr>
          <p:cNvPr id="6" name="Tekstvak 5"/>
          <p:cNvSpPr txBox="1"/>
          <p:nvPr/>
        </p:nvSpPr>
        <p:spPr>
          <a:xfrm>
            <a:off x="1958975" y="2103438"/>
            <a:ext cx="3906838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nl-NL" sz="2800" dirty="0">
                <a:latin typeface="Calibri Light" panose="020F0302020204030204" pitchFamily="34" charset="0"/>
                <a:cs typeface="+mn-cs"/>
              </a:rPr>
              <a:t>Kunst? Ja of Nee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800" dirty="0">
              <a:latin typeface="Calibri Light" panose="020F0302020204030204" pitchFamily="34" charset="0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nl-NL" sz="2800" dirty="0">
              <a:latin typeface="Calibri Light" panose="020F0302020204030204" pitchFamily="34" charset="0"/>
              <a:cs typeface="+mn-cs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mtClean="0"/>
              <a:t>Levensloop van Jacob Cornelisz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/>
              <a:t>Oostzaan, Waterland.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/>
              <a:t>Geboortejaar?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/>
              <a:t>Overleed tussen 1528 en 1533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/>
              <a:t>1472-1477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/>
              <a:t>Haarlemse schilderkunst</a:t>
            </a:r>
            <a:r>
              <a:rPr lang="nl-NL" dirty="0"/>
              <a:t> 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l-NL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mtClean="0"/>
              <a:t>Feit of fictie?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95413" y="1690688"/>
            <a:ext cx="9401175" cy="4700587"/>
          </a:xfr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De kunstgalerij van Jan Gildemeester Jansz</a:t>
            </a:r>
          </a:p>
        </p:txBody>
      </p:sp>
      <p:pic>
        <p:nvPicPr>
          <p:cNvPr id="18434" name="Tijdelijke aanduiding voor inhoud 8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173663" y="1690688"/>
            <a:ext cx="6086475" cy="4565650"/>
          </a:xfrm>
        </p:spPr>
      </p:pic>
      <p:sp>
        <p:nvSpPr>
          <p:cNvPr id="10" name="Tekstvak 9"/>
          <p:cNvSpPr txBox="1"/>
          <p:nvPr/>
        </p:nvSpPr>
        <p:spPr>
          <a:xfrm>
            <a:off x="1119188" y="2252663"/>
            <a:ext cx="3773487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nl-NL" sz="2800" dirty="0">
                <a:latin typeface="+mj-lt"/>
                <a:cs typeface="+mn-cs"/>
              </a:rPr>
              <a:t>Kunst? Ja of Nee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mtClean="0"/>
              <a:t>Het verhaal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/>
              <a:t>Adriaan </a:t>
            </a:r>
            <a:r>
              <a:rPr lang="nl-NL" dirty="0"/>
              <a:t>de </a:t>
            </a:r>
            <a:r>
              <a:rPr lang="nl-NL" dirty="0" smtClean="0"/>
              <a:t>Lelie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/>
              <a:t>1956 </a:t>
            </a:r>
            <a:r>
              <a:rPr lang="nl-NL" dirty="0" smtClean="0">
                <a:sym typeface="Wingdings" pitchFamily="2" charset="2"/>
              </a:rPr>
              <a:t> Leiden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ym typeface="Wingdings" pitchFamily="2" charset="2"/>
              </a:rPr>
              <a:t>Vader, Wim Gildemeester Jansz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ym typeface="Wingdings" pitchFamily="2" charset="2"/>
              </a:rPr>
              <a:t>3000 schilderijen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ym typeface="Wingdings" pitchFamily="2" charset="2"/>
              </a:rPr>
              <a:t>1970  Wim overleed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ym typeface="Wingdings" pitchFamily="2" charset="2"/>
              </a:rPr>
              <a:t>Museum</a:t>
            </a:r>
            <a:endParaRPr lang="nl-NL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l-NL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mtClean="0"/>
              <a:t>Feit of fictie?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149725" y="2052638"/>
            <a:ext cx="3498850" cy="4071937"/>
          </a:xfr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mtClean="0"/>
              <a:t>Het echte verhaal</a:t>
            </a:r>
          </a:p>
        </p:txBody>
      </p:sp>
      <p:sp>
        <p:nvSpPr>
          <p:cNvPr id="21506" name="Tijdelijke aanduiding voor inhoud 2"/>
          <p:cNvSpPr>
            <a:spLocks noGrp="1"/>
          </p:cNvSpPr>
          <p:nvPr>
            <p:ph idx="1"/>
          </p:nvPr>
        </p:nvSpPr>
        <p:spPr>
          <a:xfrm>
            <a:off x="836613" y="1825625"/>
            <a:ext cx="10515600" cy="4351338"/>
          </a:xfrm>
        </p:spPr>
        <p:txBody>
          <a:bodyPr/>
          <a:lstStyle/>
          <a:p>
            <a:r>
              <a:rPr lang="nl-NL" smtClean="0"/>
              <a:t>Jan Gildemeester Jansz </a:t>
            </a:r>
            <a:r>
              <a:rPr lang="nl-NL" smtClean="0">
                <a:sym typeface="Wingdings" pitchFamily="2" charset="2"/>
              </a:rPr>
              <a:t> kunstverzamelaar</a:t>
            </a:r>
          </a:p>
          <a:p>
            <a:r>
              <a:rPr lang="nl-NL" smtClean="0">
                <a:sym typeface="Wingdings" pitchFamily="2" charset="2"/>
              </a:rPr>
              <a:t>1779  Herengracht</a:t>
            </a:r>
          </a:p>
          <a:p>
            <a:r>
              <a:rPr lang="nl-NL" smtClean="0">
                <a:sym typeface="Wingdings" pitchFamily="2" charset="2"/>
              </a:rPr>
              <a:t>1799 overleden</a:t>
            </a:r>
          </a:p>
          <a:p>
            <a:r>
              <a:rPr lang="nl-NL" smtClean="0">
                <a:sym typeface="Wingdings" pitchFamily="2" charset="2"/>
              </a:rPr>
              <a:t>1800  veiling van zijn schilderijen </a:t>
            </a:r>
            <a:endParaRPr lang="nl-NL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114</Words>
  <Application>Microsoft Office PowerPoint</Application>
  <PresentationFormat>Breedbeeld</PresentationFormat>
  <Paragraphs>31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Kantoorthema</vt:lpstr>
      <vt:lpstr>Feit of fictie?</vt:lpstr>
      <vt:lpstr> De kunstwerken:</vt:lpstr>
      <vt:lpstr>Zelfportret Jacob Cornelisz</vt:lpstr>
      <vt:lpstr>Levensloop van Jacob Cornelisz</vt:lpstr>
      <vt:lpstr>Feit of fictie?</vt:lpstr>
      <vt:lpstr>De kunstgalerij van Jan Gildemeester Jansz</vt:lpstr>
      <vt:lpstr>Het verhaal</vt:lpstr>
      <vt:lpstr>Feit of fictie?</vt:lpstr>
      <vt:lpstr>Het echte verhaal</vt:lpstr>
      <vt:lpstr>EINDE</vt:lpstr>
    </vt:vector>
  </TitlesOfParts>
  <Company>Elde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Feit of fictie?</dc:title>
  <dc:creator>ecs015978</dc:creator>
  <cp:lastModifiedBy>ecs015924</cp:lastModifiedBy>
  <cp:revision>11</cp:revision>
  <dcterms:created xsi:type="dcterms:W3CDTF">2018-09-14T06:54:29Z</dcterms:created>
  <dcterms:modified xsi:type="dcterms:W3CDTF">2019-06-20T09:06:52Z</dcterms:modified>
</cp:coreProperties>
</file>