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2"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385AC12C-CFE6-44F5-9220-A8BECA85D355}" type="datetimeFigureOut">
              <a:rPr lang="nl-NL" smtClean="0"/>
              <a:t>20-6-2019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8A0F4BF-16A5-4CEB-AE9F-EE360F5E822D}" type="slidenum">
              <a:rPr lang="nl-NL" smtClean="0"/>
              <a:t>‹nr.›</a:t>
            </a:fld>
            <a:endParaRPr lang="nl-NL"/>
          </a:p>
        </p:txBody>
      </p:sp>
    </p:spTree>
    <p:extLst>
      <p:ext uri="{BB962C8B-B14F-4D97-AF65-F5344CB8AC3E}">
        <p14:creationId xmlns:p14="http://schemas.microsoft.com/office/powerpoint/2010/main" val="37946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85AC12C-CFE6-44F5-9220-A8BECA85D355}" type="datetimeFigureOut">
              <a:rPr lang="nl-NL" smtClean="0"/>
              <a:t>20-6-2019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8A0F4BF-16A5-4CEB-AE9F-EE360F5E822D}" type="slidenum">
              <a:rPr lang="nl-NL" smtClean="0"/>
              <a:t>‹nr.›</a:t>
            </a:fld>
            <a:endParaRPr lang="nl-NL"/>
          </a:p>
        </p:txBody>
      </p:sp>
    </p:spTree>
    <p:extLst>
      <p:ext uri="{BB962C8B-B14F-4D97-AF65-F5344CB8AC3E}">
        <p14:creationId xmlns:p14="http://schemas.microsoft.com/office/powerpoint/2010/main" val="11890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85AC12C-CFE6-44F5-9220-A8BECA85D355}" type="datetimeFigureOut">
              <a:rPr lang="nl-NL" smtClean="0"/>
              <a:t>20-6-2019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8A0F4BF-16A5-4CEB-AE9F-EE360F5E822D}" type="slidenum">
              <a:rPr lang="nl-NL" smtClean="0"/>
              <a:t>‹nr.›</a:t>
            </a:fld>
            <a:endParaRPr lang="nl-NL"/>
          </a:p>
        </p:txBody>
      </p:sp>
    </p:spTree>
    <p:extLst>
      <p:ext uri="{BB962C8B-B14F-4D97-AF65-F5344CB8AC3E}">
        <p14:creationId xmlns:p14="http://schemas.microsoft.com/office/powerpoint/2010/main" val="291298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85AC12C-CFE6-44F5-9220-A8BECA85D355}" type="datetimeFigureOut">
              <a:rPr lang="nl-NL" smtClean="0"/>
              <a:t>20-6-2019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8A0F4BF-16A5-4CEB-AE9F-EE360F5E822D}" type="slidenum">
              <a:rPr lang="nl-NL" smtClean="0"/>
              <a:t>‹nr.›</a:t>
            </a:fld>
            <a:endParaRPr lang="nl-NL"/>
          </a:p>
        </p:txBody>
      </p:sp>
    </p:spTree>
    <p:extLst>
      <p:ext uri="{BB962C8B-B14F-4D97-AF65-F5344CB8AC3E}">
        <p14:creationId xmlns:p14="http://schemas.microsoft.com/office/powerpoint/2010/main" val="268592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85AC12C-CFE6-44F5-9220-A8BECA85D355}" type="datetimeFigureOut">
              <a:rPr lang="nl-NL" smtClean="0"/>
              <a:t>20-6-2019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8A0F4BF-16A5-4CEB-AE9F-EE360F5E822D}" type="slidenum">
              <a:rPr lang="nl-NL" smtClean="0"/>
              <a:t>‹nr.›</a:t>
            </a:fld>
            <a:endParaRPr lang="nl-NL"/>
          </a:p>
        </p:txBody>
      </p:sp>
    </p:spTree>
    <p:extLst>
      <p:ext uri="{BB962C8B-B14F-4D97-AF65-F5344CB8AC3E}">
        <p14:creationId xmlns:p14="http://schemas.microsoft.com/office/powerpoint/2010/main" val="74980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85AC12C-CFE6-44F5-9220-A8BECA85D355}" type="datetimeFigureOut">
              <a:rPr lang="nl-NL" smtClean="0"/>
              <a:t>20-6-2019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8A0F4BF-16A5-4CEB-AE9F-EE360F5E822D}" type="slidenum">
              <a:rPr lang="nl-NL" smtClean="0"/>
              <a:t>‹nr.›</a:t>
            </a:fld>
            <a:endParaRPr lang="nl-NL"/>
          </a:p>
        </p:txBody>
      </p:sp>
    </p:spTree>
    <p:extLst>
      <p:ext uri="{BB962C8B-B14F-4D97-AF65-F5344CB8AC3E}">
        <p14:creationId xmlns:p14="http://schemas.microsoft.com/office/powerpoint/2010/main" val="392849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85AC12C-CFE6-44F5-9220-A8BECA85D355}" type="datetimeFigureOut">
              <a:rPr lang="nl-NL" smtClean="0"/>
              <a:t>20-6-2019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8A0F4BF-16A5-4CEB-AE9F-EE360F5E822D}" type="slidenum">
              <a:rPr lang="nl-NL" smtClean="0"/>
              <a:t>‹nr.›</a:t>
            </a:fld>
            <a:endParaRPr lang="nl-NL"/>
          </a:p>
        </p:txBody>
      </p:sp>
    </p:spTree>
    <p:extLst>
      <p:ext uri="{BB962C8B-B14F-4D97-AF65-F5344CB8AC3E}">
        <p14:creationId xmlns:p14="http://schemas.microsoft.com/office/powerpoint/2010/main" val="212522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385AC12C-CFE6-44F5-9220-A8BECA85D355}" type="datetimeFigureOut">
              <a:rPr lang="nl-NL" smtClean="0"/>
              <a:t>20-6-2019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8A0F4BF-16A5-4CEB-AE9F-EE360F5E822D}" type="slidenum">
              <a:rPr lang="nl-NL" smtClean="0"/>
              <a:t>‹nr.›</a:t>
            </a:fld>
            <a:endParaRPr lang="nl-NL"/>
          </a:p>
        </p:txBody>
      </p:sp>
    </p:spTree>
    <p:extLst>
      <p:ext uri="{BB962C8B-B14F-4D97-AF65-F5344CB8AC3E}">
        <p14:creationId xmlns:p14="http://schemas.microsoft.com/office/powerpoint/2010/main" val="4013451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AC12C-CFE6-44F5-9220-A8BECA85D355}" type="datetimeFigureOut">
              <a:rPr lang="nl-NL" smtClean="0"/>
              <a:t>20-6-2019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8A0F4BF-16A5-4CEB-AE9F-EE360F5E822D}" type="slidenum">
              <a:rPr lang="nl-NL" smtClean="0"/>
              <a:t>‹nr.›</a:t>
            </a:fld>
            <a:endParaRPr lang="nl-NL"/>
          </a:p>
        </p:txBody>
      </p:sp>
    </p:spTree>
    <p:extLst>
      <p:ext uri="{BB962C8B-B14F-4D97-AF65-F5344CB8AC3E}">
        <p14:creationId xmlns:p14="http://schemas.microsoft.com/office/powerpoint/2010/main" val="2362815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85AC12C-CFE6-44F5-9220-A8BECA85D355}" type="datetimeFigureOut">
              <a:rPr lang="nl-NL" smtClean="0"/>
              <a:t>20-6-2019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8A0F4BF-16A5-4CEB-AE9F-EE360F5E822D}" type="slidenum">
              <a:rPr lang="nl-NL" smtClean="0"/>
              <a:t>‹nr.›</a:t>
            </a:fld>
            <a:endParaRPr lang="nl-NL"/>
          </a:p>
        </p:txBody>
      </p:sp>
    </p:spTree>
    <p:extLst>
      <p:ext uri="{BB962C8B-B14F-4D97-AF65-F5344CB8AC3E}">
        <p14:creationId xmlns:p14="http://schemas.microsoft.com/office/powerpoint/2010/main" val="205667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85AC12C-CFE6-44F5-9220-A8BECA85D355}" type="datetimeFigureOut">
              <a:rPr lang="nl-NL" smtClean="0"/>
              <a:t>20-6-2019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8A0F4BF-16A5-4CEB-AE9F-EE360F5E822D}" type="slidenum">
              <a:rPr lang="nl-NL" smtClean="0"/>
              <a:t>‹nr.›</a:t>
            </a:fld>
            <a:endParaRPr lang="nl-NL"/>
          </a:p>
        </p:txBody>
      </p:sp>
    </p:spTree>
    <p:extLst>
      <p:ext uri="{BB962C8B-B14F-4D97-AF65-F5344CB8AC3E}">
        <p14:creationId xmlns:p14="http://schemas.microsoft.com/office/powerpoint/2010/main" val="261617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AC12C-CFE6-44F5-9220-A8BECA85D355}" type="datetimeFigureOut">
              <a:rPr lang="nl-NL" smtClean="0"/>
              <a:t>20-6-2019</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0F4BF-16A5-4CEB-AE9F-EE360F5E822D}" type="slidenum">
              <a:rPr lang="nl-NL" smtClean="0"/>
              <a:t>‹nr.›</a:t>
            </a:fld>
            <a:endParaRPr lang="nl-NL"/>
          </a:p>
        </p:txBody>
      </p:sp>
    </p:spTree>
    <p:extLst>
      <p:ext uri="{BB962C8B-B14F-4D97-AF65-F5344CB8AC3E}">
        <p14:creationId xmlns:p14="http://schemas.microsoft.com/office/powerpoint/2010/main" val="12464902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hyperlink" Target="https://www.google.nl/url?sa=i&amp;rct=j&amp;q=&amp;esrc=s&amp;source=images&amp;cd=&amp;ved=2ahUKEwiluIunxtfiAhWFalAKHdkyCU0QjRx6BAgBEAU&amp;url=https://www.songkick.com/artists/3376301-clean-bandit&amp;psig=AOvVaw1LefSHKO5foSnImRH9SXTc&amp;ust=156000303226375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dshQozjMrs" TargetMode="Externa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54238" y="1473517"/>
            <a:ext cx="9144000" cy="2387600"/>
          </a:xfrm>
        </p:spPr>
        <p:txBody>
          <a:bodyPr/>
          <a:lstStyle/>
          <a:p>
            <a:r>
              <a:rPr lang="nl-NL" dirty="0" err="1" smtClean="0">
                <a:latin typeface="Algerian" panose="04020705040A02060702" pitchFamily="82" charset="0"/>
              </a:rPr>
              <a:t>Paaspop</a:t>
            </a:r>
            <a:endParaRPr lang="nl-NL" dirty="0">
              <a:latin typeface="Algerian" panose="04020705040A02060702" pitchFamily="82" charset="0"/>
            </a:endParaRPr>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61391" cy="3033486"/>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600" y="0"/>
            <a:ext cx="5613400" cy="294703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8743" y="3653680"/>
            <a:ext cx="4803019" cy="3204320"/>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38" y="3688489"/>
            <a:ext cx="4737983" cy="3161122"/>
          </a:xfrm>
          <a:prstGeom prst="rect">
            <a:avLst/>
          </a:prstGeom>
        </p:spPr>
      </p:pic>
    </p:spTree>
    <p:extLst>
      <p:ext uri="{BB962C8B-B14F-4D97-AF65-F5344CB8AC3E}">
        <p14:creationId xmlns:p14="http://schemas.microsoft.com/office/powerpoint/2010/main" val="353945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62030"/>
            <a:ext cx="10515600" cy="1325563"/>
          </a:xfrm>
        </p:spPr>
        <p:txBody>
          <a:bodyPr/>
          <a:lstStyle/>
          <a:p>
            <a:r>
              <a:rPr lang="nl-NL" dirty="0" smtClean="0"/>
              <a:t>Mijn bezoek aan </a:t>
            </a:r>
            <a:r>
              <a:rPr lang="nl-NL" dirty="0" err="1" smtClean="0"/>
              <a:t>paaspop</a:t>
            </a:r>
            <a:r>
              <a:rPr lang="nl-NL" dirty="0" smtClean="0"/>
              <a:t>:</a:t>
            </a:r>
            <a:endParaRPr lang="nl-NL" dirty="0"/>
          </a:p>
        </p:txBody>
      </p:sp>
      <p:sp>
        <p:nvSpPr>
          <p:cNvPr id="3" name="Tijdelijke aanduiding voor inhoud 2"/>
          <p:cNvSpPr>
            <a:spLocks noGrp="1"/>
          </p:cNvSpPr>
          <p:nvPr>
            <p:ph idx="1"/>
          </p:nvPr>
        </p:nvSpPr>
        <p:spPr>
          <a:xfrm>
            <a:off x="838200" y="1319025"/>
            <a:ext cx="1291046" cy="4351338"/>
          </a:xfrm>
        </p:spPr>
        <p:txBody>
          <a:bodyPr/>
          <a:lstStyle/>
          <a:p>
            <a:pPr marL="0" indent="0">
              <a:buNone/>
            </a:pPr>
            <a:r>
              <a:rPr lang="nl-NL" dirty="0" smtClean="0"/>
              <a:t>2018:</a:t>
            </a:r>
            <a:endParaRPr lang="nl-NL" dirty="0"/>
          </a:p>
        </p:txBody>
      </p:sp>
      <p:sp>
        <p:nvSpPr>
          <p:cNvPr id="5" name="Tekstvak 4"/>
          <p:cNvSpPr txBox="1"/>
          <p:nvPr/>
        </p:nvSpPr>
        <p:spPr>
          <a:xfrm>
            <a:off x="7693792" y="1206675"/>
            <a:ext cx="1227909" cy="523220"/>
          </a:xfrm>
          <a:prstGeom prst="rect">
            <a:avLst/>
          </a:prstGeom>
          <a:noFill/>
        </p:spPr>
        <p:txBody>
          <a:bodyPr wrap="square" rtlCol="0">
            <a:spAutoFit/>
          </a:bodyPr>
          <a:lstStyle/>
          <a:p>
            <a:r>
              <a:rPr lang="nl-NL" sz="2800" dirty="0" smtClean="0"/>
              <a:t>2019:</a:t>
            </a:r>
            <a:endParaRPr lang="nl-NL" sz="28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1351" y="1753833"/>
            <a:ext cx="1986396" cy="3533136"/>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3511" y="1729895"/>
            <a:ext cx="3118252" cy="2338689"/>
          </a:xfrm>
          <a:prstGeom prst="rect">
            <a:avLst/>
          </a:prstGeom>
        </p:spPr>
      </p:pic>
      <p:pic>
        <p:nvPicPr>
          <p:cNvPr id="7" name="Afbeelding 6"/>
          <p:cNvPicPr>
            <a:picLocks noChangeAspect="1"/>
          </p:cNvPicPr>
          <p:nvPr/>
        </p:nvPicPr>
        <p:blipFill rotWithShape="1">
          <a:blip r:embed="rId4" cstate="print">
            <a:extLst>
              <a:ext uri="{28A0092B-C50C-407E-A947-70E740481C1C}">
                <a14:useLocalDpi xmlns:a14="http://schemas.microsoft.com/office/drawing/2010/main" val="0"/>
              </a:ext>
            </a:extLst>
          </a:blip>
          <a:srcRect l="7912" t="2260" r="4725" b="20378"/>
          <a:stretch/>
        </p:blipFill>
        <p:spPr>
          <a:xfrm>
            <a:off x="271506" y="2150817"/>
            <a:ext cx="4162595" cy="2764592"/>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3511" y="4177929"/>
            <a:ext cx="3284665" cy="2463499"/>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333286" y="4666966"/>
            <a:ext cx="1162793" cy="2786130"/>
          </a:xfrm>
          <a:prstGeom prst="rect">
            <a:avLst/>
          </a:prstGeom>
        </p:spPr>
      </p:pic>
    </p:spTree>
    <p:extLst>
      <p:ext uri="{BB962C8B-B14F-4D97-AF65-F5344CB8AC3E}">
        <p14:creationId xmlns:p14="http://schemas.microsoft.com/office/powerpoint/2010/main" val="3774407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Informatie over </a:t>
            </a:r>
            <a:r>
              <a:rPr lang="nl-NL" dirty="0" err="1" smtClean="0"/>
              <a:t>paaspop</a:t>
            </a:r>
            <a:r>
              <a:rPr lang="nl-NL" dirty="0" smtClean="0"/>
              <a:t>:</a:t>
            </a:r>
            <a:endParaRPr lang="nl-NL" dirty="0"/>
          </a:p>
        </p:txBody>
      </p:sp>
      <p:sp>
        <p:nvSpPr>
          <p:cNvPr id="3" name="Tijdelijke aanduiding voor inhoud 2"/>
          <p:cNvSpPr>
            <a:spLocks noGrp="1"/>
          </p:cNvSpPr>
          <p:nvPr>
            <p:ph idx="1"/>
          </p:nvPr>
        </p:nvSpPr>
        <p:spPr/>
        <p:txBody>
          <a:bodyPr/>
          <a:lstStyle/>
          <a:p>
            <a:r>
              <a:rPr lang="nl-NL" dirty="0" smtClean="0"/>
              <a:t>1974 eerste editie</a:t>
            </a:r>
          </a:p>
          <a:p>
            <a:r>
              <a:rPr lang="nl-NL" dirty="0" smtClean="0"/>
              <a:t>“Officiële </a:t>
            </a:r>
            <a:r>
              <a:rPr lang="nl-NL" dirty="0" err="1" smtClean="0"/>
              <a:t>paaspop</a:t>
            </a:r>
            <a:r>
              <a:rPr lang="nl-NL" dirty="0" smtClean="0"/>
              <a:t>” sinds 1985</a:t>
            </a:r>
          </a:p>
          <a:p>
            <a:r>
              <a:rPr lang="nl-NL" dirty="0" smtClean="0"/>
              <a:t>Driedaags muziekfestival</a:t>
            </a:r>
          </a:p>
          <a:p>
            <a:r>
              <a:rPr lang="nl-NL" dirty="0" smtClean="0"/>
              <a:t>Locatie: Schijndel</a:t>
            </a:r>
          </a:p>
          <a:p>
            <a:r>
              <a:rPr lang="nl-NL" dirty="0" smtClean="0"/>
              <a:t>Bezoekers van alle leeftijden</a:t>
            </a:r>
          </a:p>
          <a:p>
            <a:r>
              <a:rPr lang="nl-NL" dirty="0" smtClean="0"/>
              <a:t>Jaarlijks festival</a:t>
            </a:r>
          </a:p>
          <a:p>
            <a:r>
              <a:rPr lang="nl-NL" dirty="0" smtClean="0"/>
              <a:t>Meer dan 15.000 bezoekers per jaar</a:t>
            </a:r>
          </a:p>
          <a:p>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3729" y="1800639"/>
            <a:ext cx="2322490" cy="3096654"/>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1020" y="255174"/>
            <a:ext cx="2724917" cy="3854027"/>
          </a:xfrm>
          <a:prstGeom prst="rect">
            <a:avLst/>
          </a:prstGeom>
        </p:spPr>
      </p:pic>
    </p:spTree>
    <p:extLst>
      <p:ext uri="{BB962C8B-B14F-4D97-AF65-F5344CB8AC3E}">
        <p14:creationId xmlns:p14="http://schemas.microsoft.com/office/powerpoint/2010/main" val="4227745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6533" y="365125"/>
            <a:ext cx="10515600" cy="1325563"/>
          </a:xfrm>
        </p:spPr>
        <p:txBody>
          <a:bodyPr/>
          <a:lstStyle/>
          <a:p>
            <a:r>
              <a:rPr lang="nl-NL" dirty="0" smtClean="0"/>
              <a:t>Vergelijking twee optredens:</a:t>
            </a:r>
            <a:endParaRPr lang="nl-NL" dirty="0"/>
          </a:p>
        </p:txBody>
      </p:sp>
      <p:sp>
        <p:nvSpPr>
          <p:cNvPr id="3" name="Tijdelijke aanduiding voor inhoud 2"/>
          <p:cNvSpPr>
            <a:spLocks noGrp="1"/>
          </p:cNvSpPr>
          <p:nvPr>
            <p:ph idx="1"/>
          </p:nvPr>
        </p:nvSpPr>
        <p:spPr>
          <a:xfrm>
            <a:off x="2976339" y="1547185"/>
            <a:ext cx="3192642" cy="4351338"/>
          </a:xfrm>
        </p:spPr>
        <p:txBody>
          <a:bodyPr/>
          <a:lstStyle/>
          <a:p>
            <a:pPr marL="0" indent="0">
              <a:buNone/>
            </a:pPr>
            <a:r>
              <a:rPr lang="nl-NL" b="1" i="1" dirty="0" err="1" smtClean="0"/>
              <a:t>Bizzey</a:t>
            </a:r>
            <a:r>
              <a:rPr lang="nl-NL" b="1" i="1" dirty="0" smtClean="0"/>
              <a:t> </a:t>
            </a:r>
          </a:p>
          <a:p>
            <a:r>
              <a:rPr lang="nl-NL" dirty="0" smtClean="0"/>
              <a:t>Rap/hiphop</a:t>
            </a:r>
          </a:p>
          <a:p>
            <a:r>
              <a:rPr lang="nl-NL" dirty="0" smtClean="0"/>
              <a:t>Nederlandstalig </a:t>
            </a:r>
          </a:p>
          <a:p>
            <a:pPr>
              <a:lnSpc>
                <a:spcPct val="100000"/>
              </a:lnSpc>
            </a:pPr>
            <a:r>
              <a:rPr lang="nl-NL" dirty="0" smtClean="0"/>
              <a:t>Solo act </a:t>
            </a:r>
          </a:p>
          <a:p>
            <a:r>
              <a:rPr lang="nl-NL" dirty="0" smtClean="0"/>
              <a:t>Veel interactie met publiek.</a:t>
            </a:r>
          </a:p>
          <a:p>
            <a:r>
              <a:rPr lang="nl-NL" dirty="0" smtClean="0"/>
              <a:t>Geen instrumenten.</a:t>
            </a:r>
          </a:p>
          <a:p>
            <a:endParaRPr lang="nl-NL" dirty="0" smtClean="0"/>
          </a:p>
          <a:p>
            <a:endParaRPr lang="nl-NL" dirty="0" smtClean="0"/>
          </a:p>
          <a:p>
            <a:endParaRPr lang="nl-NL" dirty="0"/>
          </a:p>
        </p:txBody>
      </p:sp>
      <p:sp>
        <p:nvSpPr>
          <p:cNvPr id="4" name="Tekstvak 3"/>
          <p:cNvSpPr txBox="1"/>
          <p:nvPr/>
        </p:nvSpPr>
        <p:spPr>
          <a:xfrm>
            <a:off x="6036774" y="1548905"/>
            <a:ext cx="3618963" cy="3674470"/>
          </a:xfrm>
          <a:prstGeom prst="rect">
            <a:avLst/>
          </a:prstGeom>
          <a:noFill/>
        </p:spPr>
        <p:txBody>
          <a:bodyPr wrap="square" rtlCol="0">
            <a:spAutoFit/>
          </a:bodyPr>
          <a:lstStyle/>
          <a:p>
            <a:r>
              <a:rPr lang="nl-NL" sz="2800" b="1" i="1" dirty="0" smtClean="0"/>
              <a:t>Clean </a:t>
            </a:r>
            <a:r>
              <a:rPr lang="nl-NL" sz="2800" b="1" i="1" dirty="0" err="1" smtClean="0"/>
              <a:t>Bandit</a:t>
            </a:r>
            <a:r>
              <a:rPr lang="nl-NL" sz="2800" b="1" i="1" dirty="0" smtClean="0"/>
              <a:t>:</a:t>
            </a:r>
          </a:p>
          <a:p>
            <a:pPr marL="457200" indent="-457200">
              <a:buFont typeface="Arial" panose="020B0604020202020204" pitchFamily="34" charset="0"/>
              <a:buChar char="•"/>
            </a:pPr>
            <a:r>
              <a:rPr lang="nl-NL" sz="2800" dirty="0" smtClean="0"/>
              <a:t>Popmuziek</a:t>
            </a:r>
          </a:p>
          <a:p>
            <a:pPr marL="457200" indent="-457200">
              <a:buFont typeface="Arial" panose="020B0604020202020204" pitchFamily="34" charset="0"/>
              <a:buChar char="•"/>
            </a:pPr>
            <a:r>
              <a:rPr lang="nl-NL" sz="2800" dirty="0" smtClean="0"/>
              <a:t>Engelstalig</a:t>
            </a:r>
          </a:p>
          <a:p>
            <a:pPr marL="457200" indent="-457200">
              <a:buFont typeface="Arial" panose="020B0604020202020204" pitchFamily="34" charset="0"/>
              <a:buChar char="•"/>
            </a:pPr>
            <a:r>
              <a:rPr lang="nl-NL" sz="2800" dirty="0" err="1" smtClean="0"/>
              <a:t>Groepact</a:t>
            </a:r>
            <a:endParaRPr lang="nl-NL" sz="2800" dirty="0" smtClean="0"/>
          </a:p>
          <a:p>
            <a:pPr marL="457200" indent="-457200">
              <a:buFont typeface="Arial" panose="020B0604020202020204" pitchFamily="34" charset="0"/>
              <a:buChar char="•"/>
            </a:pPr>
            <a:r>
              <a:rPr lang="nl-NL" sz="2800" dirty="0" smtClean="0"/>
              <a:t>Weinig interactie met publiek.</a:t>
            </a:r>
          </a:p>
          <a:p>
            <a:pPr marL="457200" indent="-457200">
              <a:buFont typeface="Arial" panose="020B0604020202020204" pitchFamily="34" charset="0"/>
              <a:buChar char="•"/>
            </a:pPr>
            <a:r>
              <a:rPr lang="nl-NL" sz="2800" dirty="0" smtClean="0"/>
              <a:t>Instrumenten zoals een viool.</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39" y="3889975"/>
            <a:ext cx="2666800" cy="2666800"/>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673" y="124560"/>
            <a:ext cx="3809327" cy="2541366"/>
          </a:xfrm>
          <a:prstGeom prst="rect">
            <a:avLst/>
          </a:prstGeom>
        </p:spPr>
      </p:pic>
    </p:spTree>
    <p:extLst>
      <p:ext uri="{BB962C8B-B14F-4D97-AF65-F5344CB8AC3E}">
        <p14:creationId xmlns:p14="http://schemas.microsoft.com/office/powerpoint/2010/main" val="210522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deze vergelijking?</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304" y="4728421"/>
            <a:ext cx="2866222" cy="1912180"/>
          </a:xfr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090" y="4619721"/>
            <a:ext cx="2129579" cy="2129579"/>
          </a:xfrm>
          <a:prstGeom prst="rect">
            <a:avLst/>
          </a:prstGeom>
        </p:spPr>
      </p:pic>
      <p:pic>
        <p:nvPicPr>
          <p:cNvPr id="1026" name="Picture 2" descr="Afbeeldingsresultaat voor clean bandi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507" y="193868"/>
            <a:ext cx="2188724" cy="218872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37152" y="2665924"/>
            <a:ext cx="2453079" cy="1725771"/>
          </a:xfrm>
          <a:prstGeom prst="rect">
            <a:avLst/>
          </a:prstGeom>
        </p:spPr>
      </p:pic>
      <p:pic>
        <p:nvPicPr>
          <p:cNvPr id="7" name="Afbeelding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8007" y="4728421"/>
            <a:ext cx="3082224" cy="1733751"/>
          </a:xfrm>
          <a:prstGeom prst="rect">
            <a:avLst/>
          </a:prstGeom>
        </p:spPr>
      </p:pic>
      <p:pic>
        <p:nvPicPr>
          <p:cNvPr id="8" name="Afbeelding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66264" y="4678350"/>
            <a:ext cx="2134547" cy="1962251"/>
          </a:xfrm>
          <a:prstGeom prst="rect">
            <a:avLst/>
          </a:prstGeom>
        </p:spPr>
      </p:pic>
      <p:sp>
        <p:nvSpPr>
          <p:cNvPr id="9" name="Tekstvak 8"/>
          <p:cNvSpPr txBox="1"/>
          <p:nvPr/>
        </p:nvSpPr>
        <p:spPr>
          <a:xfrm>
            <a:off x="425002" y="1433432"/>
            <a:ext cx="6864440" cy="2031325"/>
          </a:xfrm>
          <a:prstGeom prst="rect">
            <a:avLst/>
          </a:prstGeom>
          <a:noFill/>
        </p:spPr>
        <p:txBody>
          <a:bodyPr wrap="square" rtlCol="0">
            <a:spAutoFit/>
          </a:bodyPr>
          <a:lstStyle/>
          <a:p>
            <a:r>
              <a:rPr lang="nl-NL" dirty="0" smtClean="0"/>
              <a:t>Ik heb deze acts met elkaar vergeleken, omdat het twee totaal verschillende acts zijn. </a:t>
            </a:r>
            <a:r>
              <a:rPr lang="nl-NL" dirty="0" err="1" smtClean="0"/>
              <a:t>Bizzey</a:t>
            </a:r>
            <a:r>
              <a:rPr lang="nl-NL" dirty="0" smtClean="0"/>
              <a:t> is een </a:t>
            </a:r>
            <a:r>
              <a:rPr lang="nl-NL" dirty="0"/>
              <a:t>N</a:t>
            </a:r>
            <a:r>
              <a:rPr lang="nl-NL" dirty="0" smtClean="0"/>
              <a:t>ederlandse rapper/hiphopartiest, wat dus compleet verschilt van de popgroep Clean </a:t>
            </a:r>
            <a:r>
              <a:rPr lang="nl-NL" dirty="0" err="1" smtClean="0"/>
              <a:t>Bandit</a:t>
            </a:r>
            <a:r>
              <a:rPr lang="nl-NL" dirty="0" smtClean="0"/>
              <a:t>. Desondanks vond ik het toch twee hele leuke optredens. Ik vond vooral </a:t>
            </a:r>
            <a:r>
              <a:rPr lang="nl-NL" dirty="0" err="1" smtClean="0"/>
              <a:t>Bizzey</a:t>
            </a:r>
            <a:r>
              <a:rPr lang="nl-NL" dirty="0" smtClean="0"/>
              <a:t> heel leuk, omdat hij voor meer interactie zorgt met het publiek en ik rap/hiphop erg leuke muziek vind. Clean </a:t>
            </a:r>
            <a:r>
              <a:rPr lang="nl-NL" dirty="0" err="1" smtClean="0"/>
              <a:t>Bandit</a:t>
            </a:r>
            <a:r>
              <a:rPr lang="nl-NL" dirty="0" smtClean="0"/>
              <a:t> had ik minder leuk verwacht van te voren, omdat ik niet zo van hun muziekstijl houd.</a:t>
            </a:r>
            <a:endParaRPr lang="nl-NL" dirty="0"/>
          </a:p>
        </p:txBody>
      </p:sp>
    </p:spTree>
    <p:extLst>
      <p:ext uri="{BB962C8B-B14F-4D97-AF65-F5344CB8AC3E}">
        <p14:creationId xmlns:p14="http://schemas.microsoft.com/office/powerpoint/2010/main" val="46465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Sfeerbeelden van </a:t>
            </a:r>
            <a:r>
              <a:rPr lang="nl-NL" dirty="0" err="1" smtClean="0"/>
              <a:t>Paaspop</a:t>
            </a:r>
            <a:r>
              <a:rPr lang="nl-NL" dirty="0" smtClean="0"/>
              <a:t>:</a:t>
            </a:r>
            <a:endParaRPr lang="nl-NL" dirty="0"/>
          </a:p>
        </p:txBody>
      </p:sp>
      <p:sp>
        <p:nvSpPr>
          <p:cNvPr id="3" name="Tijdelijke aanduiding voor inhoud 2"/>
          <p:cNvSpPr>
            <a:spLocks noGrp="1"/>
          </p:cNvSpPr>
          <p:nvPr>
            <p:ph idx="1"/>
          </p:nvPr>
        </p:nvSpPr>
        <p:spPr/>
        <p:txBody>
          <a:bodyPr/>
          <a:lstStyle/>
          <a:p>
            <a:r>
              <a:rPr lang="nl-NL" dirty="0">
                <a:hlinkClick r:id="rId2"/>
              </a:rPr>
              <a:t>https://www.youtube.com/watch?v=-</a:t>
            </a:r>
            <a:r>
              <a:rPr lang="nl-NL" dirty="0" smtClean="0">
                <a:hlinkClick r:id="rId2"/>
              </a:rPr>
              <a:t>dshQozjMrs</a:t>
            </a:r>
            <a:r>
              <a:rPr lang="nl-NL" dirty="0" smtClean="0"/>
              <a:t>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71775"/>
            <a:ext cx="5569131" cy="3132636"/>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021" y="2771775"/>
            <a:ext cx="2651660" cy="3749040"/>
          </a:xfrm>
          <a:prstGeom prst="rect">
            <a:avLst/>
          </a:prstGeom>
        </p:spPr>
      </p:pic>
    </p:spTree>
    <p:extLst>
      <p:ext uri="{BB962C8B-B14F-4D97-AF65-F5344CB8AC3E}">
        <p14:creationId xmlns:p14="http://schemas.microsoft.com/office/powerpoint/2010/main" val="271921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9411" y="223457"/>
            <a:ext cx="10515600" cy="1325563"/>
          </a:xfrm>
        </p:spPr>
        <p:txBody>
          <a:bodyPr/>
          <a:lstStyle/>
          <a:p>
            <a:r>
              <a:rPr lang="nl-NL" dirty="0" smtClean="0"/>
              <a:t>Mijn mening over </a:t>
            </a:r>
            <a:r>
              <a:rPr lang="nl-NL" dirty="0" err="1" smtClean="0"/>
              <a:t>paaspop</a:t>
            </a:r>
            <a:r>
              <a:rPr lang="nl-NL" dirty="0" smtClean="0"/>
              <a:t>:</a:t>
            </a:r>
            <a:endParaRPr lang="nl-NL" dirty="0"/>
          </a:p>
        </p:txBody>
      </p:sp>
      <p:sp>
        <p:nvSpPr>
          <p:cNvPr id="3" name="Tijdelijke aanduiding voor inhoud 2"/>
          <p:cNvSpPr>
            <a:spLocks noGrp="1"/>
          </p:cNvSpPr>
          <p:nvPr>
            <p:ph idx="1"/>
          </p:nvPr>
        </p:nvSpPr>
        <p:spPr>
          <a:xfrm>
            <a:off x="553791" y="1549020"/>
            <a:ext cx="7160653" cy="2597297"/>
          </a:xfrm>
        </p:spPr>
        <p:txBody>
          <a:bodyPr>
            <a:normAutofit fontScale="77500" lnSpcReduction="20000"/>
          </a:bodyPr>
          <a:lstStyle/>
          <a:p>
            <a:pPr marL="0" indent="0">
              <a:buNone/>
            </a:pPr>
            <a:r>
              <a:rPr lang="nl-NL" dirty="0" smtClean="0"/>
              <a:t>Ik vond </a:t>
            </a:r>
            <a:r>
              <a:rPr lang="nl-NL" dirty="0" err="1" smtClean="0"/>
              <a:t>paaspop</a:t>
            </a:r>
            <a:r>
              <a:rPr lang="nl-NL" dirty="0" smtClean="0"/>
              <a:t> beide keren een heel leuk festival. Het festival heeft een erg gevarieerde line-up, waardoor er voor iedereen wel iets leuks te zien is. Buiten de stages zijn er ook veel leuke (eet)plekken om heen te gaan. Er komen elk jaar heel veel bezoekers, waardoor het druk en dus gezellig is. Dit jaar was het extreem warm waardoor deze drukte juist zorgde voor enorme hitte in de tenten. Dit was wel een nadeel, maar naast dat was het weer heel leuk. Ik raad het festival dus aan iedereen aan en ik zal volgend jaar zeker weer gaan!</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5" y="4640676"/>
            <a:ext cx="2882367" cy="1921109"/>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084" y="4641331"/>
            <a:ext cx="2878607" cy="1920454"/>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7953" y="4640676"/>
            <a:ext cx="3418343" cy="1921109"/>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3728" y="2455855"/>
            <a:ext cx="2900744" cy="1933829"/>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5183" y="323275"/>
            <a:ext cx="2829289" cy="1881588"/>
          </a:xfrm>
          <a:prstGeom prst="rect">
            <a:avLst/>
          </a:prstGeom>
        </p:spPr>
      </p:pic>
    </p:spTree>
    <p:extLst>
      <p:ext uri="{BB962C8B-B14F-4D97-AF65-F5344CB8AC3E}">
        <p14:creationId xmlns:p14="http://schemas.microsoft.com/office/powerpoint/2010/main" val="2505019284"/>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3250</TotalTime>
  <Words>287</Words>
  <Application>Microsoft Office PowerPoint</Application>
  <PresentationFormat>Breedbeeld</PresentationFormat>
  <Paragraphs>32</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Algerian</vt:lpstr>
      <vt:lpstr>Arial</vt:lpstr>
      <vt:lpstr>Calibri</vt:lpstr>
      <vt:lpstr>Calibri Light</vt:lpstr>
      <vt:lpstr>Office Theme</vt:lpstr>
      <vt:lpstr>Paaspop</vt:lpstr>
      <vt:lpstr>Mijn bezoek aan paaspop:</vt:lpstr>
      <vt:lpstr>Informatie over paaspop:</vt:lpstr>
      <vt:lpstr>Vergelijking twee optredens:</vt:lpstr>
      <vt:lpstr>Waarom deze vergelijking?</vt:lpstr>
      <vt:lpstr>Sfeerbeelden van Paaspop:</vt:lpstr>
      <vt:lpstr>Mijn mening over paaspop:</vt:lpstr>
    </vt:vector>
  </TitlesOfParts>
  <Company>Elde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Paaspop</dc:title>
  <dc:creator>ecs015924</dc:creator>
  <cp:lastModifiedBy>ecs015924</cp:lastModifiedBy>
  <cp:revision>17</cp:revision>
  <dcterms:created xsi:type="dcterms:W3CDTF">2019-06-07T10:31:42Z</dcterms:created>
  <dcterms:modified xsi:type="dcterms:W3CDTF">2019-06-20T09:13:08Z</dcterms:modified>
</cp:coreProperties>
</file>